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12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37.png" ContentType="image/png"/>
  <Override PartName="/ppt/media/image7.png" ContentType="image/png"/>
  <Override PartName="/ppt/media/image2.png" ContentType="image/png"/>
  <Override PartName="/ppt/media/image32.png" ContentType="image/png"/>
  <Override PartName="/ppt/media/image11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10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18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19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67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7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73.xml.rels" ContentType="application/vnd.openxmlformats-package.relationships+xml"/>
  <Override PartName="/ppt/slides/_rels/slide6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48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25.xml.rels" ContentType="application/vnd.openxmlformats-package.relationships+xml"/>
  <Override PartName="/ppt/slides/_rels/slide78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66.xml.rels" ContentType="application/vnd.openxmlformats-package.relationships+xml"/>
  <Override PartName="/ppt/slides/_rels/slide77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74CC640-83C8-44C9-9E44-7C98FCD2CEB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6D68B12-E761-4E9C-8DAB-E0308F84F9A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426D90D-9E9C-402B-BD3B-BF7B3110904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016D582-82DB-45C9-96ED-A4F9E13A93B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2A759BB-DB14-4344-A8B7-F91DC997CCB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153DE62-44F1-4A6A-B0BF-75E85C7617C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D10C84C-1409-49DF-B7A5-4E36ADDFDDA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9FCFD85-9218-44D4-AE4C-26A7BA99131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32C1314-C9D3-4557-BCA7-6D57968E960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FB22AA8-2765-43DE-A12E-78E76F52965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610179-08EB-4E23-B894-1577C5A8377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52DE5AF-86A0-4EBA-9DBC-7AB0A090881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32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F9C6AF0-39F9-4BFF-9850-DFE76BDBA811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77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image" Target="../media/image43.png"/><Relationship Id="rId3" Type="http://schemas.openxmlformats.org/officeDocument/2006/relationships/image" Target="../media/image44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640" cy="2876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080" cy="202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Прямоугольник 5"/>
          <p:cNvSpPr/>
          <p:nvPr/>
        </p:nvSpPr>
        <p:spPr>
          <a:xfrm>
            <a:off x="1640880" y="458892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50" name="Изображение 40"/>
          <p:cNvSpPr/>
          <p:nvPr/>
        </p:nvSpPr>
        <p:spPr>
          <a:xfrm>
            <a:off x="867240" y="3587040"/>
            <a:ext cx="253440" cy="25344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51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920" cy="1130040"/>
          </a:xfrm>
          <a:prstGeom prst="rect">
            <a:avLst/>
          </a:prstGeom>
          <a:ln w="0">
            <a:noFill/>
          </a:ln>
        </p:spPr>
      </p:pic>
      <p:pic>
        <p:nvPicPr>
          <p:cNvPr id="352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353" name=""/>
          <p:cNvSpPr/>
          <p:nvPr/>
        </p:nvSpPr>
        <p:spPr>
          <a:xfrm>
            <a:off x="466200" y="1728360"/>
            <a:ext cx="4743360" cy="102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1532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2024-09-02T17:05:59Z</dcterms:modified>
  <cp:revision>81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